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Образовательный проект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Сомова Л.В.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502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такое проект?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Проект</a:t>
            </a:r>
            <a:r>
              <a:rPr lang="ru-RU" dirty="0" smtClean="0"/>
              <a:t> – это замысел, план</a:t>
            </a:r>
          </a:p>
          <a:p>
            <a:r>
              <a:rPr lang="ru-RU" b="1" i="1" dirty="0" smtClean="0"/>
              <a:t>Под образовательным проектом </a:t>
            </a:r>
            <a:r>
              <a:rPr lang="ru-RU" dirty="0" smtClean="0"/>
              <a:t>понимается комплекс взаимосвязанных мероприятий по целенаправленному изменению педагогической системы в течение заданного периода времени, при установленном бюджете, с ориентацией на четкие требования к качеству результатов и специфической организацией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52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Критерии проектной деятельности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Актуальность (социальная значимость)</a:t>
            </a:r>
          </a:p>
          <a:p>
            <a:r>
              <a:rPr lang="ru-RU" dirty="0" smtClean="0"/>
              <a:t>Научная обоснованность проекта</a:t>
            </a:r>
          </a:p>
          <a:p>
            <a:r>
              <a:rPr lang="ru-RU" dirty="0" smtClean="0"/>
              <a:t>Оригинальность</a:t>
            </a:r>
          </a:p>
          <a:p>
            <a:r>
              <a:rPr lang="ru-RU" dirty="0" smtClean="0"/>
              <a:t>Новизна</a:t>
            </a:r>
          </a:p>
          <a:p>
            <a:r>
              <a:rPr lang="ru-RU" dirty="0" smtClean="0"/>
              <a:t>Реалистичность</a:t>
            </a:r>
          </a:p>
          <a:p>
            <a:r>
              <a:rPr lang="ru-RU" dirty="0" smtClean="0"/>
              <a:t>Перспектива развития проекта</a:t>
            </a:r>
          </a:p>
          <a:p>
            <a:r>
              <a:rPr lang="ru-RU" dirty="0" smtClean="0"/>
              <a:t>Широта охвата проектом педагогов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68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Структура образовательного проекта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1. Название проекта</a:t>
            </a:r>
          </a:p>
          <a:p>
            <a:pPr marL="0" indent="0">
              <a:buNone/>
            </a:pPr>
            <a:r>
              <a:rPr lang="ru-RU" dirty="0"/>
              <a:t>2. Актуальность проблематики проекта</a:t>
            </a:r>
            <a:r>
              <a:rPr lang="ru-RU" i="1" dirty="0"/>
              <a:t> 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3. Цели </a:t>
            </a:r>
            <a:r>
              <a:rPr lang="ru-RU" dirty="0"/>
              <a:t>проекта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Задачи </a:t>
            </a:r>
            <a:r>
              <a:rPr lang="ru-RU" dirty="0" smtClean="0"/>
              <a:t>проекта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5. Ожидаемые </a:t>
            </a:r>
            <a:r>
              <a:rPr lang="ru-RU" dirty="0"/>
              <a:t>результаты и эффекты реализации </a:t>
            </a:r>
            <a:r>
              <a:rPr lang="ru-RU" dirty="0" smtClean="0"/>
              <a:t>проекта</a:t>
            </a:r>
            <a:r>
              <a:rPr lang="ru-RU" dirty="0"/>
              <a:t> </a:t>
            </a:r>
          </a:p>
          <a:p>
            <a:pPr marL="0" lvl="0" indent="0">
              <a:buNone/>
            </a:pPr>
            <a:r>
              <a:rPr lang="ru-RU" dirty="0" smtClean="0"/>
              <a:t>6. Участники проекта</a:t>
            </a:r>
          </a:p>
          <a:p>
            <a:pPr marL="0" indent="0">
              <a:buNone/>
            </a:pPr>
            <a:r>
              <a:rPr lang="ru-RU" dirty="0" smtClean="0"/>
              <a:t>7.Сроки </a:t>
            </a:r>
            <a:r>
              <a:rPr lang="ru-RU" dirty="0"/>
              <a:t>и этапы реализации </a:t>
            </a:r>
            <a:r>
              <a:rPr lang="ru-RU" dirty="0" smtClean="0"/>
              <a:t>проекта</a:t>
            </a:r>
          </a:p>
          <a:p>
            <a:pPr marL="0" lvl="0" indent="0">
              <a:buNone/>
            </a:pPr>
            <a:r>
              <a:rPr lang="ru-RU" dirty="0" smtClean="0"/>
              <a:t>8. Методы </a:t>
            </a:r>
            <a:r>
              <a:rPr lang="ru-RU" dirty="0"/>
              <a:t>реализации </a:t>
            </a:r>
            <a:r>
              <a:rPr lang="ru-RU" dirty="0" smtClean="0"/>
              <a:t>проекта</a:t>
            </a:r>
          </a:p>
          <a:p>
            <a:pPr marL="0" lvl="0" indent="0">
              <a:buNone/>
            </a:pPr>
            <a:r>
              <a:rPr lang="ru-RU" dirty="0" smtClean="0"/>
              <a:t>9. Программа</a:t>
            </a:r>
            <a:r>
              <a:rPr lang="ru-RU" dirty="0"/>
              <a:t>/  план реализации проекта</a:t>
            </a:r>
          </a:p>
          <a:p>
            <a:pPr marL="0" lvl="0" indent="0">
              <a:buNone/>
            </a:pPr>
            <a:r>
              <a:rPr lang="ru-RU" dirty="0" smtClean="0"/>
              <a:t>10. Финансовое</a:t>
            </a:r>
            <a:r>
              <a:rPr lang="ru-RU" dirty="0"/>
              <a:t>/ ресурсное обеспечение реализации проекта</a:t>
            </a:r>
          </a:p>
          <a:p>
            <a:pPr marL="0" lvl="0" indent="0">
              <a:buNone/>
            </a:pPr>
            <a:r>
              <a:rPr lang="ru-RU" dirty="0" smtClean="0"/>
              <a:t>11. Риски </a:t>
            </a:r>
            <a:endParaRPr lang="ru-RU" dirty="0"/>
          </a:p>
          <a:p>
            <a:pPr marL="0" lvl="0" indent="0">
              <a:buNone/>
            </a:pPr>
            <a:endParaRPr lang="ru-RU" dirty="0"/>
          </a:p>
          <a:p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024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97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Образовательный проект</vt:lpstr>
      <vt:lpstr>Что такое проект?</vt:lpstr>
      <vt:lpstr>Критерии проектной деятельности</vt:lpstr>
      <vt:lpstr>Структура образовательного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Образовательный проект</dc:title>
  <dc:creator>Comp12</dc:creator>
  <cp:lastModifiedBy>Comp12</cp:lastModifiedBy>
  <cp:revision>4</cp:revision>
  <dcterms:created xsi:type="dcterms:W3CDTF">2017-04-14T22:07:06Z</dcterms:created>
  <dcterms:modified xsi:type="dcterms:W3CDTF">2017-04-14T22:37:27Z</dcterms:modified>
</cp:coreProperties>
</file>